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9" r:id="rId4"/>
    <p:sldId id="263" r:id="rId5"/>
    <p:sldId id="262" r:id="rId6"/>
    <p:sldId id="264" r:id="rId7"/>
    <p:sldId id="261" r:id="rId8"/>
    <p:sldId id="257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tes.com/lessons/BLUK-8igHm42zQ/supporting-the-growth-mindset-at-arms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setworks.com/free-resources/enjoy.aspx" TargetMode="External"/><Relationship Id="rId2" Type="http://schemas.openxmlformats.org/officeDocument/2006/relationships/hyperlink" Target="https://www.tes.com/lessons/BLUK-8igHm42zQ/supporting-the-growth-mindset-at-ar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hanacademy.org/youcanlearnanything" TargetMode="External"/><Relationship Id="rId5" Type="http://schemas.openxmlformats.org/officeDocument/2006/relationships/hyperlink" Target="https://www.youtube.com/watch?v=lwuLCXYj3kM" TargetMode="External"/><Relationship Id="rId4" Type="http://schemas.openxmlformats.org/officeDocument/2006/relationships/hyperlink" Target="http://www.mindsetworks.com/free-resource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2234822"/>
          </a:xfrm>
        </p:spPr>
        <p:txBody>
          <a:bodyPr/>
          <a:lstStyle/>
          <a:p>
            <a:r>
              <a:rPr lang="en-US" sz="6000" dirty="0" smtClean="0">
                <a:latin typeface="Curlz MT" panose="04040404050702020202" pitchFamily="82" charset="0"/>
              </a:rPr>
              <a:t>Growth Mindset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2920622"/>
            <a:ext cx="6400800" cy="1947333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Growth Mindset?</a:t>
            </a:r>
          </a:p>
          <a:p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Growth Mindset important in our school?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5212" y="5604933"/>
            <a:ext cx="246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urlz MT" panose="04040404050702020202" pitchFamily="82" charset="0"/>
              </a:rPr>
              <a:t>Created by</a:t>
            </a:r>
          </a:p>
          <a:p>
            <a:r>
              <a:rPr lang="en-US" dirty="0" smtClean="0">
                <a:latin typeface="Curlz MT" panose="04040404050702020202" pitchFamily="82" charset="0"/>
              </a:rPr>
              <a:t>Yvette Quick</a:t>
            </a:r>
            <a:endParaRPr lang="en-US" dirty="0"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8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024" y="655092"/>
            <a:ext cx="10208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Article:  </a:t>
            </a:r>
          </a:p>
          <a:p>
            <a:r>
              <a:rPr lang="en-US" sz="4800" i="1" dirty="0" smtClean="0"/>
              <a:t>You Can Grow Your Intelligence</a:t>
            </a:r>
            <a:endParaRPr lang="en-US" sz="4800" i="1" dirty="0"/>
          </a:p>
        </p:txBody>
      </p:sp>
      <p:pic>
        <p:nvPicPr>
          <p:cNvPr id="1026" name="Picture 2" descr="http://www.edutopia.org/sites/default/files/styles/content_image_breakpoints_theme_edutopia_desktop_1x/public/media/heggart-developing-growth-mindset-2.png?itok=WLYvXh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536" y="2859135"/>
            <a:ext cx="4381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94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41" y="685800"/>
            <a:ext cx="7494445" cy="1371600"/>
          </a:xfrm>
        </p:spPr>
        <p:txBody>
          <a:bodyPr>
            <a:noAutofit/>
          </a:bodyPr>
          <a:lstStyle/>
          <a:p>
            <a:r>
              <a:rPr lang="en-US" sz="6000" dirty="0">
                <a:latin typeface="Curlz MT" panose="04040404050702020202" pitchFamily="82" charset="0"/>
              </a:rPr>
              <a:t>Growth </a:t>
            </a:r>
            <a:r>
              <a:rPr lang="en-US" sz="6000" dirty="0" smtClean="0">
                <a:latin typeface="Curlz MT" panose="04040404050702020202" pitchFamily="82" charset="0"/>
              </a:rPr>
              <a:t>mindset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463" y="3289110"/>
            <a:ext cx="5943601" cy="144969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https://www.tes.com/lessons/BLUK-8igHm42zQ/supporting-the-growth-mindset-at-arms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2" y="2209799"/>
            <a:ext cx="10058400" cy="107931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Help Every Child Fulfil Their Potential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8804" y="3664898"/>
            <a:ext cx="2982036" cy="223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wecksmindset.jpg (603×42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13" y="718035"/>
            <a:ext cx="7832881" cy="550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17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_or_G.jpg (3936×288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682" y="965946"/>
            <a:ext cx="6850506" cy="501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83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349" y="229611"/>
            <a:ext cx="8534400" cy="1507067"/>
          </a:xfrm>
        </p:spPr>
        <p:txBody>
          <a:bodyPr/>
          <a:lstStyle/>
          <a:p>
            <a:pPr algn="ctr"/>
            <a:r>
              <a:rPr lang="en-US" dirty="0">
                <a:latin typeface="Curlz MT" panose="04040404050702020202" pitchFamily="82" charset="0"/>
              </a:rPr>
              <a:t>Growth 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01" y="1433016"/>
            <a:ext cx="9608024" cy="5010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Activity: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  Use a Post-it note to answer to following questions individually.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What is Growth Mindset?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Why is Growth Mindset important in our school?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groups of 3-4, place your Post-it notes on the sheet provided.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 your answers with your group.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together to reflect on the strengths of your individual answers.  Combine the best parts of each individual response to make the best possible answer.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91569b56c39af039a225063c2be6420.jpg (236×23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66476"/>
            <a:ext cx="6197552" cy="619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5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845888"/>
            <a:ext cx="8534400" cy="150706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urlz MT" panose="04040404050702020202" pitchFamily="82" charset="0"/>
              </a:rPr>
              <a:t>Growth </a:t>
            </a:r>
            <a:r>
              <a:rPr lang="en-US" sz="4800" dirty="0" smtClean="0">
                <a:latin typeface="Curlz MT" panose="04040404050702020202" pitchFamily="82" charset="0"/>
              </a:rPr>
              <a:t>mindset resources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hlinkClick r:id="rId2"/>
              </a:rPr>
              <a:t>https://www.tes.com/lessons/BLUK-8igHm42zQ/supporting-the-growth-mindset-at-arms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</a:t>
            </a:r>
            <a:r>
              <a:rPr lang="en-US" dirty="0">
                <a:solidFill>
                  <a:schemeClr val="bg1"/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www.mindsetworks.com/free-resources/enjoy.aspx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4"/>
              </a:rPr>
              <a:t>http://www.mindsetworks.com/free-resources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/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5"/>
              </a:rPr>
              <a:t>https</a:t>
            </a:r>
            <a:r>
              <a:rPr lang="en-US" dirty="0">
                <a:solidFill>
                  <a:schemeClr val="bg1"/>
                </a:solidFill>
                <a:hlinkClick r:id="rId5"/>
              </a:rPr>
              <a:t>://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www.youtube.com/watch?v=lwuLCXYj3kM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6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www.khanacademy.org/youcanlearnanything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66" y="941695"/>
            <a:ext cx="8534400" cy="213208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Curlz MT" panose="04040404050702020202" pitchFamily="82" charset="0"/>
              </a:rPr>
              <a:t>Thank You!!!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699" y="2855296"/>
            <a:ext cx="38100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185</TotalTime>
  <Words>145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Century Gothic</vt:lpstr>
      <vt:lpstr>Curlz MT</vt:lpstr>
      <vt:lpstr>Times New Roman</vt:lpstr>
      <vt:lpstr>Wingdings 3</vt:lpstr>
      <vt:lpstr>Slice</vt:lpstr>
      <vt:lpstr>Growth Mindset </vt:lpstr>
      <vt:lpstr>PowerPoint Presentation</vt:lpstr>
      <vt:lpstr>Growth mindset</vt:lpstr>
      <vt:lpstr>PowerPoint Presentation</vt:lpstr>
      <vt:lpstr>PowerPoint Presentation</vt:lpstr>
      <vt:lpstr>Growth mindset</vt:lpstr>
      <vt:lpstr>PowerPoint Presentation</vt:lpstr>
      <vt:lpstr>Growth mindset resources</vt:lpstr>
      <vt:lpstr>Thank You!!!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Quick, Yvette</dc:creator>
  <cp:lastModifiedBy>Taylor, Tiffani</cp:lastModifiedBy>
  <cp:revision>27</cp:revision>
  <dcterms:created xsi:type="dcterms:W3CDTF">2015-12-28T19:55:15Z</dcterms:created>
  <dcterms:modified xsi:type="dcterms:W3CDTF">2016-01-04T18:36:39Z</dcterms:modified>
</cp:coreProperties>
</file>