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0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A8A7D-D05C-45F4-B070-37708FA6DBA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70993-7F9E-47AE-9EED-45E749BF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4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0A76A2-7D18-42C7-BBED-7F824CD1D82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713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90452EA-CBC7-4658-AD5F-235BF58BD33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64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1848A35-F4B2-4D88-9D5F-362FBB1D8291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43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D56FE9-82D4-44B2-AC34-5B55D87B5D2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1722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A2B9600-A635-4705-8B2D-CDEC3166E55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146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1E61CF2-395D-4919-8449-5BC33D3DF68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91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9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7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8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3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4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6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8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2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0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F81EC-B9B7-448B-BD41-F7309D0D47D4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AFFFA-BFE6-4BBF-AAF9-826C7F50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7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Verb Tense Sequences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7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PowerPoin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2388"/>
            <a:ext cx="9144000" cy="696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09800" y="1219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gi" pitchFamily="82" charset="0"/>
                <a:ea typeface="ＭＳ Ｐゴシック" pitchFamily="1" charset="-128"/>
              </a:rPr>
              <a:t>Verb Tense Sequencing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igi" pitchFamily="82" charset="0"/>
              <a:ea typeface="ＭＳ Ｐゴシック" pitchFamily="1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133600" y="2209801"/>
            <a:ext cx="7848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Sometimes in writing, it is necessary to shift verb tenses.  It is important to understand how to do this so you do not confuse your reader.</a:t>
            </a:r>
          </a:p>
          <a:p>
            <a:pPr eaLnBrk="0" hangingPunct="0">
              <a:defRPr/>
            </a:pPr>
            <a:r>
              <a:rPr lang="en-US" sz="28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 </a:t>
            </a:r>
          </a:p>
          <a:p>
            <a:pPr eaLnBrk="0" hangingPunct="0">
              <a:defRPr/>
            </a:pPr>
            <a:r>
              <a:rPr lang="en-US" sz="28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Keeping a few simple things in mind, you will be able to communicate accurately a timeline of events to your reader…</a:t>
            </a:r>
          </a:p>
        </p:txBody>
      </p:sp>
    </p:spTree>
    <p:extLst>
      <p:ext uri="{BB962C8B-B14F-4D97-AF65-F5344CB8AC3E}">
        <p14:creationId xmlns:p14="http://schemas.microsoft.com/office/powerpoint/2010/main" val="136249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PowerPoin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2388"/>
            <a:ext cx="9144000" cy="696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09800" y="1219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gi" pitchFamily="82" charset="0"/>
                <a:ea typeface="ＭＳ Ｐゴシック" pitchFamily="1" charset="-128"/>
              </a:rPr>
              <a:t>For Example…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igi" pitchFamily="82" charset="0"/>
              <a:ea typeface="ＭＳ Ｐゴシック" pitchFamily="1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133600" y="2209800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eaLnBrk="0" hangingPunct="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Try to stay in the same tense throughout the sentence.  This includes variations of the tenses, such as simple, perfect, or progressive.</a:t>
            </a:r>
          </a:p>
          <a:p>
            <a:pPr marL="225425" indent="-225425" eaLnBrk="0" hangingPunct="0"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	</a:t>
            </a:r>
          </a:p>
          <a:p>
            <a:pPr marL="225425" indent="-225425" eaLnBrk="0" hangingPunct="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Make the order of events clear.  Perfect tenses often come before simple tenses.</a:t>
            </a:r>
          </a:p>
          <a:p>
            <a:pPr marL="225425" indent="-225425" eaLnBrk="0" hangingPunct="0"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 </a:t>
            </a:r>
          </a:p>
          <a:p>
            <a:pPr marL="225425" indent="-225425" eaLnBrk="0" hangingPunct="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You may move forward in time within the sentence if it is necessary to change tenses (past to present or future, present to future).</a:t>
            </a:r>
          </a:p>
          <a:p>
            <a:pPr marL="225425" indent="-225425" eaLnBrk="0" hangingPunct="0"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 </a:t>
            </a:r>
          </a:p>
          <a:p>
            <a:pPr marL="225425" indent="-225425" eaLnBrk="0" hangingPunct="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Only move backward in time if it makes sense.</a:t>
            </a:r>
          </a:p>
        </p:txBody>
      </p:sp>
    </p:spTree>
    <p:extLst>
      <p:ext uri="{BB962C8B-B14F-4D97-AF65-F5344CB8AC3E}">
        <p14:creationId xmlns:p14="http://schemas.microsoft.com/office/powerpoint/2010/main" val="409384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PowerPoin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2388"/>
            <a:ext cx="9144000" cy="696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09800" y="1219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gi" pitchFamily="82" charset="0"/>
                <a:ea typeface="ＭＳ Ｐゴシック" pitchFamily="1" charset="-128"/>
              </a:rPr>
              <a:t>Examples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igi" pitchFamily="82" charset="0"/>
              <a:ea typeface="ＭＳ Ｐゴシック" pitchFamily="1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133600" y="2209801"/>
            <a:ext cx="7848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eaLnBrk="0" hangingPunct="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I </a:t>
            </a:r>
            <a:r>
              <a:rPr lang="en-US" sz="2000" i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was walking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the dog when she </a:t>
            </a:r>
            <a:r>
              <a:rPr lang="en-US" sz="2000" i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stopped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to ask me for directions.</a:t>
            </a:r>
          </a:p>
          <a:p>
            <a:pPr marL="463550"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Past progressive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and </a:t>
            </a: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past tense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are illustrated here.  </a:t>
            </a:r>
          </a:p>
          <a:p>
            <a:pPr marL="463550" eaLnBrk="0" hangingPunct="0"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 continuous action (walking the dog) is interrupted by an action that occurred once (she stopped to ask directions).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 </a:t>
            </a:r>
          </a:p>
          <a:p>
            <a:pPr marL="225425" indent="-225425" eaLnBrk="0" hangingPunct="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He </a:t>
            </a:r>
            <a:r>
              <a:rPr lang="en-US" sz="2000" i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has been playing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baseball for ten years, and </a:t>
            </a:r>
            <a:r>
              <a:rPr lang="en-US" sz="2000" i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is still playing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today. </a:t>
            </a:r>
          </a:p>
          <a:p>
            <a:pPr marL="463550"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Past perfect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and </a:t>
            </a: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present progressive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are illustrated here.  </a:t>
            </a:r>
          </a:p>
          <a:p>
            <a:pPr marL="463550" eaLnBrk="0" hangingPunct="0"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An action that began in the past (playing baseball) continues to the present (still playing).</a:t>
            </a:r>
          </a:p>
        </p:txBody>
      </p:sp>
    </p:spTree>
    <p:extLst>
      <p:ext uri="{BB962C8B-B14F-4D97-AF65-F5344CB8AC3E}">
        <p14:creationId xmlns:p14="http://schemas.microsoft.com/office/powerpoint/2010/main" val="34602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PowerPoin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2388"/>
            <a:ext cx="9144000" cy="696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09800" y="1219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gi" pitchFamily="82" charset="0"/>
                <a:ea typeface="ＭＳ Ｐゴシック" pitchFamily="1" charset="-128"/>
              </a:rPr>
              <a:t>Examples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igi" pitchFamily="82" charset="0"/>
              <a:ea typeface="ＭＳ Ｐゴシック" pitchFamily="1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133600" y="2209801"/>
            <a:ext cx="7848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eaLnBrk="0" hangingPunct="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Susan </a:t>
            </a:r>
            <a:r>
              <a:rPr lang="en-US" sz="2000" i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did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her homework last week, and </a:t>
            </a:r>
            <a:r>
              <a:rPr lang="en-US" sz="2000" i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will do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it this week as well.</a:t>
            </a:r>
          </a:p>
          <a:p>
            <a:pPr marL="463550"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Past tense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and </a:t>
            </a: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future tense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are illustrated here.  </a:t>
            </a:r>
          </a:p>
          <a:p>
            <a:pPr marL="463550" eaLnBrk="0" hangingPunct="0"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An action occurred once in the past, and it is going to occur again (once) in the future).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 </a:t>
            </a:r>
          </a:p>
          <a:p>
            <a:pPr marL="225425" indent="-225425" eaLnBrk="0" hangingPunct="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She </a:t>
            </a:r>
            <a:r>
              <a:rPr lang="en-US" sz="2000" i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is writing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an article about what </a:t>
            </a:r>
            <a:r>
              <a:rPr lang="en-US" sz="2000" i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happened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during the game.</a:t>
            </a:r>
          </a:p>
          <a:p>
            <a:pPr marL="463550"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Present progressive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and </a:t>
            </a: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past tense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are illustrated here.  </a:t>
            </a:r>
          </a:p>
          <a:p>
            <a:pPr marL="463550" eaLnBrk="0" hangingPunct="0"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A continuous action is occurring in the present, and something in the past is related to this event (the game).</a:t>
            </a:r>
          </a:p>
        </p:txBody>
      </p:sp>
    </p:spTree>
    <p:extLst>
      <p:ext uri="{BB962C8B-B14F-4D97-AF65-F5344CB8AC3E}">
        <p14:creationId xmlns:p14="http://schemas.microsoft.com/office/powerpoint/2010/main" val="8616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PowerPoin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2388"/>
            <a:ext cx="9144000" cy="696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895600" y="152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gi" pitchFamily="82" charset="0"/>
                <a:ea typeface="ＭＳ Ｐゴシック" pitchFamily="1" charset="-128"/>
              </a:rPr>
              <a:t>	More Examples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igi" pitchFamily="82" charset="0"/>
              <a:ea typeface="ＭＳ Ｐゴシック" pitchFamily="1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133600" y="1066800"/>
            <a:ext cx="8001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See how the sentences are corrected: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 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Incorrect: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My arm is hurting when I went in to see the doctor.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Correct: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My arm </a:t>
            </a: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was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hurting when I went in to see the doctor. </a:t>
            </a:r>
          </a:p>
          <a:p>
            <a:pPr eaLnBrk="0" hangingPunct="0">
              <a:defRPr/>
            </a:pPr>
            <a:endParaRPr lang="en-US" sz="2000" dirty="0">
              <a:solidFill>
                <a:schemeClr val="accent6"/>
              </a:solidFill>
              <a:latin typeface="Myriad Pro" pitchFamily="34" charset="0"/>
              <a:ea typeface="ＭＳ Ｐゴシック" pitchFamily="1" charset="-128"/>
            </a:endParaRP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Incorrect: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I love to play the piano as a young girl, and continue to play as an adult.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Correct: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I </a:t>
            </a: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loved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to play the piano as a young girl, and continue to play as an adult.</a:t>
            </a:r>
          </a:p>
          <a:p>
            <a:pPr eaLnBrk="0" hangingPunct="0">
              <a:defRPr/>
            </a:pPr>
            <a:endParaRPr lang="en-US" sz="2000" dirty="0">
              <a:solidFill>
                <a:schemeClr val="accent6"/>
              </a:solidFill>
              <a:latin typeface="Myriad Pro" pitchFamily="34" charset="0"/>
              <a:ea typeface="ＭＳ Ｐゴシック" pitchFamily="1" charset="-128"/>
            </a:endParaRP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Incorrect: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I would not have taken the first exit if I know the second exit brought me closer to my destination.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Correct: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I would not have taken the first exit if I </a:t>
            </a: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knew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the second exit brought me closer to my destination.</a:t>
            </a:r>
          </a:p>
          <a:p>
            <a:pPr eaLnBrk="0" hangingPunct="0">
              <a:defRPr/>
            </a:pPr>
            <a:endParaRPr lang="en-US" sz="2000" dirty="0">
              <a:solidFill>
                <a:schemeClr val="accent6"/>
              </a:solidFill>
              <a:latin typeface="Myriad Pro" pitchFamily="34" charset="0"/>
              <a:ea typeface="ＭＳ Ｐゴシック" pitchFamily="1" charset="-128"/>
            </a:endParaRPr>
          </a:p>
          <a:p>
            <a:pPr eaLnBrk="0" hangingPunct="0">
              <a:defRPr/>
            </a:pPr>
            <a:endParaRPr lang="en-US" sz="2000" dirty="0">
              <a:solidFill>
                <a:schemeClr val="accent6"/>
              </a:solidFill>
              <a:latin typeface="Myriad Pro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21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PowerPoin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2388"/>
            <a:ext cx="9144000" cy="696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895600" y="152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gi" pitchFamily="82" charset="0"/>
                <a:ea typeface="ＭＳ Ｐゴシック" pitchFamily="1" charset="-128"/>
              </a:rPr>
              <a:t>	More Examples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igi" pitchFamily="82" charset="0"/>
              <a:ea typeface="ＭＳ Ｐゴシック" pitchFamily="1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133600" y="1066801"/>
            <a:ext cx="8001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See how the sentences are corrected: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 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Incorrect: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The professor was considering retirement until he find out he could not afford it.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Correct: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The professor was considering retirement until he </a:t>
            </a: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found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out he could not afford it.</a:t>
            </a:r>
          </a:p>
          <a:p>
            <a:pPr eaLnBrk="0" hangingPunct="0">
              <a:defRPr/>
            </a:pPr>
            <a:endParaRPr lang="en-US" sz="2000" dirty="0">
              <a:solidFill>
                <a:schemeClr val="accent6"/>
              </a:solidFill>
              <a:latin typeface="Myriad Pro" pitchFamily="34" charset="0"/>
              <a:ea typeface="ＭＳ Ｐゴシック" pitchFamily="1" charset="-128"/>
            </a:endParaRP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Incorrect: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She became a mother when she will have been twenty-five years old.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Correct: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She became a mother when she </a:t>
            </a: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was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twenty-five years old.</a:t>
            </a:r>
          </a:p>
          <a:p>
            <a:pPr eaLnBrk="0" hangingPunct="0">
              <a:defRPr/>
            </a:pPr>
            <a:endParaRPr lang="en-US" sz="2000" dirty="0">
              <a:solidFill>
                <a:schemeClr val="accent6"/>
              </a:solidFill>
              <a:latin typeface="Myriad Pro" pitchFamily="34" charset="0"/>
              <a:ea typeface="ＭＳ Ｐゴシック" pitchFamily="1" charset="-128"/>
            </a:endParaRP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Incorrect: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Her mother told her to clean her room, but she is walking out of the house.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Correct: 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Her mother told her to clean her room, but she </a:t>
            </a:r>
            <a:r>
              <a:rPr lang="en-US" sz="2000" b="1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was</a:t>
            </a:r>
            <a:r>
              <a:rPr lang="en-US" sz="2000" dirty="0">
                <a:solidFill>
                  <a:schemeClr val="accent6"/>
                </a:solidFill>
                <a:latin typeface="Myriad Pro" pitchFamily="34" charset="0"/>
                <a:ea typeface="ＭＳ Ｐゴシック" pitchFamily="1" charset="-128"/>
              </a:rPr>
              <a:t> walking out of the house.</a:t>
            </a:r>
          </a:p>
          <a:p>
            <a:pPr eaLnBrk="0" hangingPunct="0">
              <a:defRPr/>
            </a:pPr>
            <a:endParaRPr lang="en-US" sz="2000" dirty="0">
              <a:solidFill>
                <a:schemeClr val="accent6"/>
              </a:solidFill>
              <a:latin typeface="Myriad Pro" pitchFamily="34" charset="0"/>
              <a:ea typeface="ＭＳ Ｐゴシック" pitchFamily="1" charset="-128"/>
            </a:endParaRPr>
          </a:p>
          <a:p>
            <a:pPr eaLnBrk="0" hangingPunct="0">
              <a:defRPr/>
            </a:pPr>
            <a:endParaRPr lang="en-US" sz="2000" dirty="0">
              <a:solidFill>
                <a:schemeClr val="accent6"/>
              </a:solidFill>
              <a:latin typeface="Myriad Pro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335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Macintosh PowerPoint</Application>
  <PresentationFormat>Custom</PresentationFormat>
  <Paragraphs>57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Verb Tense Sequences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Tense Sequences</dc:title>
  <dc:creator>Davis, Antoinette Marie</dc:creator>
  <cp:lastModifiedBy>Tiffani</cp:lastModifiedBy>
  <cp:revision>1</cp:revision>
  <dcterms:created xsi:type="dcterms:W3CDTF">2015-07-17T17:08:48Z</dcterms:created>
  <dcterms:modified xsi:type="dcterms:W3CDTF">2015-08-29T16:08:28Z</dcterms:modified>
</cp:coreProperties>
</file>